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7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9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0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2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4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5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6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8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9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20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21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22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23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24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5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26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27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28.xml" ContentType="application/vnd.openxmlformats-officedocument.presentationml.notes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29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30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31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32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33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34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35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36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37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38.xml" ContentType="application/vnd.openxmlformats-officedocument.presentationml.notesSlid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39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40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41.xml" ContentType="application/vnd.openxmlformats-officedocument.presentationml.notesSlide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42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notesSlides/notesSlide43.xml" ContentType="application/vnd.openxmlformats-officedocument.presentationml.notesSlide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44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45.xml" ContentType="application/vnd.openxmlformats-officedocument.presentationml.notesSlide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notesSlides/notesSlide46.xml" ContentType="application/vnd.openxmlformats-officedocument.presentationml.notesSlide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47.xml" ContentType="application/vnd.openxmlformats-officedocument.presentationml.notesSlide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notesSlides/notesSlide48.xml" ContentType="application/vnd.openxmlformats-officedocument.presentationml.notesSlid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notesSlides/notesSlide49.xml" ContentType="application/vnd.openxmlformats-officedocument.presentationml.notesSlid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50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notesSlides/notesSlide51.xml" ContentType="application/vnd.openxmlformats-officedocument.presentationml.notesSlide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notesSlides/notesSlide52.xml" ContentType="application/vnd.openxmlformats-officedocument.presentationml.notesSlide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notesSlides/notesSlide53.xml" ContentType="application/vnd.openxmlformats-officedocument.presentationml.notesSlid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54.xml" ContentType="application/vnd.openxmlformats-officedocument.presentationml.notes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55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56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notesSlides/notesSlide57.xml" ContentType="application/vnd.openxmlformats-officedocument.presentationml.notesSlide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notesSlides/notesSlide58.xml" ContentType="application/vnd.openxmlformats-officedocument.presentationml.notesSlide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notesSlides/notesSlide59.xml" ContentType="application/vnd.openxmlformats-officedocument.presentationml.notesSlide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notesSlides/notesSlide60.xml" ContentType="application/vnd.openxmlformats-officedocument.presentationml.notesSlide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notesSlides/notesSlide61.xml" ContentType="application/vnd.openxmlformats-officedocument.presentationml.notesSlide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notesSlides/notesSlide62.xml" ContentType="application/vnd.openxmlformats-officedocument.presentationml.notesSlide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notesSlides/notesSlide63.xml" ContentType="application/vnd.openxmlformats-officedocument.presentationml.notesSlide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notesSlides/notesSlide64.xml" ContentType="application/vnd.openxmlformats-officedocument.presentationml.notesSlide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notesSlides/notesSlide65.xml" ContentType="application/vnd.openxmlformats-officedocument.presentationml.notesSlide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notesSlides/notesSlide66.xml" ContentType="application/vnd.openxmlformats-officedocument.presentationml.notesSlide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3"/>
  </p:notesMasterIdLst>
  <p:handoutMasterIdLst>
    <p:handoutMasterId r:id="rId74"/>
  </p:handoutMasterIdLst>
  <p:sldIdLst>
    <p:sldId id="336" r:id="rId2"/>
    <p:sldId id="257" r:id="rId3"/>
    <p:sldId id="458" r:id="rId4"/>
    <p:sldId id="457" r:id="rId5"/>
    <p:sldId id="291" r:id="rId6"/>
    <p:sldId id="294" r:id="rId7"/>
    <p:sldId id="293" r:id="rId8"/>
    <p:sldId id="292" r:id="rId9"/>
    <p:sldId id="262" r:id="rId10"/>
    <p:sldId id="261" r:id="rId11"/>
    <p:sldId id="450" r:id="rId12"/>
    <p:sldId id="451" r:id="rId13"/>
    <p:sldId id="452" r:id="rId14"/>
    <p:sldId id="424" r:id="rId15"/>
    <p:sldId id="453" r:id="rId16"/>
    <p:sldId id="454" r:id="rId17"/>
    <p:sldId id="455" r:id="rId18"/>
    <p:sldId id="259" r:id="rId19"/>
    <p:sldId id="320" r:id="rId20"/>
    <p:sldId id="265" r:id="rId21"/>
    <p:sldId id="269" r:id="rId22"/>
    <p:sldId id="268" r:id="rId23"/>
    <p:sldId id="267" r:id="rId24"/>
    <p:sldId id="270" r:id="rId25"/>
    <p:sldId id="421" r:id="rId26"/>
    <p:sldId id="271" r:id="rId27"/>
    <p:sldId id="264" r:id="rId28"/>
    <p:sldId id="273" r:id="rId29"/>
    <p:sldId id="272" r:id="rId30"/>
    <p:sldId id="275" r:id="rId31"/>
    <p:sldId id="274" r:id="rId32"/>
    <p:sldId id="263" r:id="rId33"/>
    <p:sldId id="278" r:id="rId34"/>
    <p:sldId id="279" r:id="rId35"/>
    <p:sldId id="277" r:id="rId36"/>
    <p:sldId id="354" r:id="rId37"/>
    <p:sldId id="280" r:id="rId38"/>
    <p:sldId id="462" r:id="rId39"/>
    <p:sldId id="463" r:id="rId40"/>
    <p:sldId id="276" r:id="rId41"/>
    <p:sldId id="282" r:id="rId42"/>
    <p:sldId id="281" r:id="rId43"/>
    <p:sldId id="360" r:id="rId44"/>
    <p:sldId id="361" r:id="rId45"/>
    <p:sldId id="362" r:id="rId46"/>
    <p:sldId id="363" r:id="rId47"/>
    <p:sldId id="364" r:id="rId48"/>
    <p:sldId id="365" r:id="rId49"/>
    <p:sldId id="315" r:id="rId50"/>
    <p:sldId id="369" r:id="rId51"/>
    <p:sldId id="368" r:id="rId52"/>
    <p:sldId id="367" r:id="rId53"/>
    <p:sldId id="366" r:id="rId54"/>
    <p:sldId id="316" r:id="rId55"/>
    <p:sldId id="359" r:id="rId56"/>
    <p:sldId id="461" r:id="rId57"/>
    <p:sldId id="460" r:id="rId58"/>
    <p:sldId id="459" r:id="rId59"/>
    <p:sldId id="355" r:id="rId60"/>
    <p:sldId id="356" r:id="rId61"/>
    <p:sldId id="357" r:id="rId62"/>
    <p:sldId id="390" r:id="rId63"/>
    <p:sldId id="382" r:id="rId64"/>
    <p:sldId id="384" r:id="rId65"/>
    <p:sldId id="383" r:id="rId66"/>
    <p:sldId id="283" r:id="rId67"/>
    <p:sldId id="286" r:id="rId68"/>
    <p:sldId id="289" r:id="rId69"/>
    <p:sldId id="288" r:id="rId70"/>
    <p:sldId id="295" r:id="rId71"/>
    <p:sldId id="352" r:id="rId72"/>
  </p:sldIdLst>
  <p:sldSz cx="9144000" cy="6858000" type="screen4x3"/>
  <p:notesSz cx="9945688" cy="6858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633588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6D5800-E97C-4132-BDB7-DC442B8D9ED3}" type="datetimeFigureOut">
              <a:rPr lang="nl-BE" smtClean="0"/>
              <a:t>4/04/2021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l-BE"/>
              <a:t>Willy Messiaen - Seniornet Vlaanderen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633588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A50F2-B531-460C-BC97-A0160C6276C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1236575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633588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AD849-FD99-4730-B62B-FB15BA122D1C}" type="datetimeFigureOut">
              <a:rPr lang="nl-BE" smtClean="0"/>
              <a:t>4/04/2021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94569" y="3257550"/>
            <a:ext cx="795655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l-BE"/>
              <a:t>Willy Messiaen - Seniornet Vlaanderen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633588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DA0310-4DBE-4CB5-9986-1343EFB38D2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213202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1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2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3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1483506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4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428133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5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6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7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8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9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10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11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12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13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14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1229796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15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371402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16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807743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17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11371301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18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19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20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21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22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23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24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26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27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28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29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30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31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32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33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34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35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36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37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38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33086744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39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5522201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40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41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42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43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1742440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44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31944867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45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41496851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46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6475023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47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7530808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48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1179465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49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149503303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50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46962825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51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385974503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52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56928473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53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196562969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54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80967370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55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56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184230572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57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18623325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58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396578468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59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60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61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62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66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67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68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69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70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7950F9-9400-4C2F-BD97-556C30C9F365}" type="slidenum">
              <a:rPr lang="nl-NL"/>
              <a:pPr/>
              <a:t>71</a:t>
            </a:fld>
            <a:endParaRPr lang="nl-NL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dirty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Willy Messiaen - Seniornet Vlaanderen</a:t>
            </a:r>
          </a:p>
        </p:txBody>
      </p:sp>
    </p:spTree>
    <p:extLst>
      <p:ext uri="{BB962C8B-B14F-4D97-AF65-F5344CB8AC3E}">
        <p14:creationId xmlns:p14="http://schemas.microsoft.com/office/powerpoint/2010/main" val="2001943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22" name="Ondertitel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nl-NL"/>
              <a:t>Klik om de ondertitelstijl van het model te bewerken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66D72-9F5D-4B60-980E-133AB7643E2C}" type="datetime1">
              <a:rPr lang="nl-BE" smtClean="0"/>
              <a:t>4/04/2021</a:t>
            </a:fld>
            <a:endParaRPr lang="nl-BE"/>
          </a:p>
        </p:txBody>
      </p:sp>
      <p:sp>
        <p:nvSpPr>
          <p:cNvPr id="20" name="Tijdelijke aanduiding voor voettekst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Ova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5E12B-58FE-4701-929E-9DB6E8B1407B}" type="datetime1">
              <a:rPr lang="nl-BE" smtClean="0"/>
              <a:t>4/04/2021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D603-58AA-4569-A569-84A7CBB382BB}" type="datetime1">
              <a:rPr lang="nl-BE" smtClean="0"/>
              <a:t>4/04/2021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‹nr.›</a:t>
            </a:fld>
            <a:endParaRPr lang="nl-BE"/>
          </a:p>
        </p:txBody>
      </p:sp>
      <p:sp>
        <p:nvSpPr>
          <p:cNvPr id="10" name="Rechthoe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1D4BC-8D32-4786-B13D-9BF40EA6E252}" type="datetime1">
              <a:rPr lang="nl-BE" smtClean="0"/>
              <a:t>4/04/2021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4C95-2316-427F-ADE1-97DFF6A3EB8E}" type="datetime1">
              <a:rPr lang="nl-BE" smtClean="0"/>
              <a:t>4/04/2021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9BEB-D47B-4540-B882-471B568A22F5}" type="datetime1">
              <a:rPr lang="nl-BE" smtClean="0"/>
              <a:t>4/04/2021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64DF-BE0C-456E-9507-641C7F5E4350}" type="datetime1">
              <a:rPr lang="nl-BE" smtClean="0"/>
              <a:t>4/04/2021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‹nr.›</a:t>
            </a:fld>
            <a:endParaRPr lang="nl-BE"/>
          </a:p>
        </p:txBody>
      </p:sp>
      <p:sp>
        <p:nvSpPr>
          <p:cNvPr id="6" name="Rechthoe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6098B-E0D3-4F16-A635-364B62F151C5}" type="datetime1">
              <a:rPr lang="nl-BE" smtClean="0"/>
              <a:t>4/04/2021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867E-919D-4967-B129-C981B8C99694}" type="datetime1">
              <a:rPr lang="nl-BE" smtClean="0"/>
              <a:t>4/04/2021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nl-NL"/>
              <a:t>Klik op het pictogram als u een afbeelding wilt toevoegen</a:t>
            </a:r>
            <a:endParaRPr kumimoji="0" lang="en-US" dirty="0"/>
          </a:p>
        </p:txBody>
      </p:sp>
      <p:sp>
        <p:nvSpPr>
          <p:cNvPr id="9" name="Stroomdiagram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roomdiagram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8428-12D0-4B30-81C4-F0486053BE8F}" type="datetime1">
              <a:rPr lang="nl-BE" smtClean="0"/>
              <a:t>4/04/2021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6333-A43B-4610-85A0-BDA9F16F7D7E}" type="datetime1">
              <a:rPr lang="nl-BE" smtClean="0"/>
              <a:t>4/04/2021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kel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ing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jdelijke aanduiding voor titel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nl-NL"/>
              <a:t>Klik om de modelstijlen te bewerken</a:t>
            </a:r>
          </a:p>
          <a:p>
            <a:pPr lvl="1" eaLnBrk="1" latinLnBrk="0" hangingPunct="1"/>
            <a:r>
              <a:rPr kumimoji="0" lang="nl-NL"/>
              <a:t>Tweede niveau</a:t>
            </a:r>
          </a:p>
          <a:p>
            <a:pPr lvl="2" eaLnBrk="1" latinLnBrk="0" hangingPunct="1"/>
            <a:r>
              <a:rPr kumimoji="0" lang="nl-NL"/>
              <a:t>Derde niveau</a:t>
            </a:r>
          </a:p>
          <a:p>
            <a:pPr lvl="3" eaLnBrk="1" latinLnBrk="0" hangingPunct="1"/>
            <a:r>
              <a:rPr kumimoji="0" lang="nl-NL"/>
              <a:t>Vierde niveau</a:t>
            </a:r>
          </a:p>
          <a:p>
            <a:pPr lvl="4" eaLnBrk="1" latinLnBrk="0" hangingPunct="1"/>
            <a:r>
              <a:rPr kumimoji="0" lang="nl-NL"/>
              <a:t>Vijfde niveau</a:t>
            </a:r>
            <a:endParaRPr kumimoji="0" lang="en-US"/>
          </a:p>
        </p:txBody>
      </p:sp>
      <p:sp>
        <p:nvSpPr>
          <p:cNvPr id="24" name="Tijdelijke aanduiding voor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A0FC08E-9ABF-4C20-94D6-8CF48BF28DA8}" type="datetime1">
              <a:rPr lang="nl-BE" smtClean="0"/>
              <a:t>4/04/2021</a:t>
            </a:fld>
            <a:endParaRPr lang="nl-BE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nl-BE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53177FB-F8E4-456C-9860-7F32D8E3FADE}" type="slidenum">
              <a:rPr lang="nl-BE" smtClean="0"/>
              <a:t>‹nr.›</a:t>
            </a:fld>
            <a:endParaRPr lang="nl-BE"/>
          </a:p>
        </p:txBody>
      </p:sp>
      <p:sp>
        <p:nvSpPr>
          <p:cNvPr id="15" name="Rechthoe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3.xml"/><Relationship Id="rId7" Type="http://schemas.openxmlformats.org/officeDocument/2006/relationships/image" Target="../media/image3.gi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6.xml"/><Relationship Id="rId7" Type="http://schemas.openxmlformats.org/officeDocument/2006/relationships/image" Target="../media/image5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gif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9.xml"/><Relationship Id="rId7" Type="http://schemas.openxmlformats.org/officeDocument/2006/relationships/image" Target="../media/image5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3.gif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2.xml"/><Relationship Id="rId7" Type="http://schemas.openxmlformats.org/officeDocument/2006/relationships/image" Target="../media/image3.gi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image" Target="../media/image3.gif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8.xml"/><Relationship Id="rId7" Type="http://schemas.openxmlformats.org/officeDocument/2006/relationships/image" Target="../media/image3.gif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21.xml"/><Relationship Id="rId7" Type="http://schemas.openxmlformats.org/officeDocument/2006/relationships/image" Target="../media/image3.gif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24.xml"/><Relationship Id="rId7" Type="http://schemas.openxmlformats.org/officeDocument/2006/relationships/image" Target="../media/image3.gif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27.xml"/><Relationship Id="rId7" Type="http://schemas.openxmlformats.org/officeDocument/2006/relationships/image" Target="../media/image3.gif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30.xml"/><Relationship Id="rId7" Type="http://schemas.openxmlformats.org/officeDocument/2006/relationships/image" Target="../media/image3.gif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33.xml"/><Relationship Id="rId7" Type="http://schemas.openxmlformats.org/officeDocument/2006/relationships/image" Target="../media/image3.gif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36.xml"/><Relationship Id="rId7" Type="http://schemas.openxmlformats.org/officeDocument/2006/relationships/image" Target="../media/image3.gif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39.xml"/><Relationship Id="rId7" Type="http://schemas.openxmlformats.org/officeDocument/2006/relationships/image" Target="../media/image3.gif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42.xml"/><Relationship Id="rId7" Type="http://schemas.openxmlformats.org/officeDocument/2006/relationships/image" Target="../media/image3.gi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45.xml"/><Relationship Id="rId7" Type="http://schemas.openxmlformats.org/officeDocument/2006/relationships/image" Target="../media/image3.gif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48.xml"/><Relationship Id="rId7" Type="http://schemas.openxmlformats.org/officeDocument/2006/relationships/image" Target="../media/image3.gif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51.xml"/><Relationship Id="rId7" Type="http://schemas.openxmlformats.org/officeDocument/2006/relationships/image" Target="../media/image3.gif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54.xml"/><Relationship Id="rId7" Type="http://schemas.openxmlformats.org/officeDocument/2006/relationships/image" Target="../media/image3.gif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27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57.xml"/><Relationship Id="rId7" Type="http://schemas.openxmlformats.org/officeDocument/2006/relationships/image" Target="../media/image3.gif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60.xml"/><Relationship Id="rId7" Type="http://schemas.openxmlformats.org/officeDocument/2006/relationships/image" Target="../media/image3.gif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29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63.xml"/><Relationship Id="rId7" Type="http://schemas.openxmlformats.org/officeDocument/2006/relationships/image" Target="../media/image31.png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30.pn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66.xml"/><Relationship Id="rId7" Type="http://schemas.openxmlformats.org/officeDocument/2006/relationships/image" Target="../media/image33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32.png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69.xml"/><Relationship Id="rId7" Type="http://schemas.openxmlformats.org/officeDocument/2006/relationships/image" Target="../media/image35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34.png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72.xml"/><Relationship Id="rId7" Type="http://schemas.openxmlformats.org/officeDocument/2006/relationships/image" Target="../media/image37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36.png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5.pn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75.xml"/><Relationship Id="rId7" Type="http://schemas.openxmlformats.org/officeDocument/2006/relationships/image" Target="../media/image42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41.png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78.xml"/><Relationship Id="rId7" Type="http://schemas.openxmlformats.org/officeDocument/2006/relationships/image" Target="../media/image44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image" Target="../media/image43.png"/><Relationship Id="rId5" Type="http://schemas.openxmlformats.org/officeDocument/2006/relationships/notesSlide" Target="../notesSlides/notesSlide26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.gi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81.xml"/><Relationship Id="rId7" Type="http://schemas.openxmlformats.org/officeDocument/2006/relationships/image" Target="../media/image47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46.pn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84.xml"/><Relationship Id="rId7" Type="http://schemas.openxmlformats.org/officeDocument/2006/relationships/image" Target="../media/image49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48.png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tags" Target="../tags/tag87.xml"/><Relationship Id="rId7" Type="http://schemas.openxmlformats.org/officeDocument/2006/relationships/image" Target="../media/image44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image" Target="../media/image50.png"/><Relationship Id="rId5" Type="http://schemas.openxmlformats.org/officeDocument/2006/relationships/notesSlide" Target="../notesSlides/notesSlide29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.gi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90.xml"/><Relationship Id="rId7" Type="http://schemas.openxmlformats.org/officeDocument/2006/relationships/image" Target="../media/image53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image" Target="../media/image52.png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93.xml"/><Relationship Id="rId7" Type="http://schemas.openxmlformats.org/officeDocument/2006/relationships/image" Target="../media/image55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image" Target="../media/image54.png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96.xml"/><Relationship Id="rId7" Type="http://schemas.openxmlformats.org/officeDocument/2006/relationships/image" Target="../media/image57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56.png"/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99.xml"/><Relationship Id="rId7" Type="http://schemas.openxmlformats.org/officeDocument/2006/relationships/image" Target="../media/image59.png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image" Target="../media/image58.png"/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02.xml"/><Relationship Id="rId7" Type="http://schemas.openxmlformats.org/officeDocument/2006/relationships/image" Target="../media/image3.gif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image" Target="../media/image60.png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05.xml"/><Relationship Id="rId7" Type="http://schemas.openxmlformats.org/officeDocument/2006/relationships/image" Target="../media/image62.pn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image" Target="../media/image61.png"/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tags" Target="../tags/tag108.xml"/><Relationship Id="rId7" Type="http://schemas.openxmlformats.org/officeDocument/2006/relationships/image" Target="../media/image5.png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image" Target="../media/image3.gif"/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111.xml"/><Relationship Id="rId7" Type="http://schemas.openxmlformats.org/officeDocument/2006/relationships/image" Target="../media/image5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image" Target="../media/image3.gif"/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tags" Target="../tags/tag114.xml"/><Relationship Id="rId7" Type="http://schemas.openxmlformats.org/officeDocument/2006/relationships/image" Target="../media/image5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3.gif"/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17.xml"/><Relationship Id="rId7" Type="http://schemas.openxmlformats.org/officeDocument/2006/relationships/image" Target="../media/image3.gif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image" Target="../media/image66.png"/><Relationship Id="rId5" Type="http://schemas.openxmlformats.org/officeDocument/2006/relationships/notesSlide" Target="../notesSlides/notesSlide39.xml"/><Relationship Id="rId4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tags" Target="../tags/tag120.xml"/><Relationship Id="rId7" Type="http://schemas.openxmlformats.org/officeDocument/2006/relationships/image" Target="../media/image68.pn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image" Target="../media/image67.png"/><Relationship Id="rId11" Type="http://schemas.openxmlformats.org/officeDocument/2006/relationships/image" Target="../media/image5.png"/><Relationship Id="rId5" Type="http://schemas.openxmlformats.org/officeDocument/2006/relationships/notesSlide" Target="../notesSlides/notesSlide40.xml"/><Relationship Id="rId10" Type="http://schemas.openxmlformats.org/officeDocument/2006/relationships/image" Target="../media/image3.gif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23.xml"/><Relationship Id="rId7" Type="http://schemas.openxmlformats.org/officeDocument/2006/relationships/image" Target="../media/image72.png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image" Target="../media/image71.png"/><Relationship Id="rId5" Type="http://schemas.openxmlformats.org/officeDocument/2006/relationships/notesSlide" Target="../notesSlides/notesSlide4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26.xml"/><Relationship Id="rId7" Type="http://schemas.openxmlformats.org/officeDocument/2006/relationships/image" Target="../media/image74.jpeg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image" Target="../media/image73.jpeg"/><Relationship Id="rId5" Type="http://schemas.openxmlformats.org/officeDocument/2006/relationships/notesSlide" Target="../notesSlides/notesSlide42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29.xml"/><Relationship Id="rId7" Type="http://schemas.openxmlformats.org/officeDocument/2006/relationships/image" Target="../media/image76.JP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image" Target="../media/image75.JPG"/><Relationship Id="rId5" Type="http://schemas.openxmlformats.org/officeDocument/2006/relationships/notesSlide" Target="../notesSlides/notesSlide43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32.xml"/><Relationship Id="rId7" Type="http://schemas.openxmlformats.org/officeDocument/2006/relationships/image" Target="../media/image78.JPG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image" Target="../media/image77.JPG"/><Relationship Id="rId5" Type="http://schemas.openxmlformats.org/officeDocument/2006/relationships/notesSlide" Target="../notesSlides/notesSlide44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35.xml"/><Relationship Id="rId7" Type="http://schemas.openxmlformats.org/officeDocument/2006/relationships/image" Target="../media/image80.JPG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image" Target="../media/image79.JPG"/><Relationship Id="rId5" Type="http://schemas.openxmlformats.org/officeDocument/2006/relationships/notesSlide" Target="../notesSlides/notesSlide45.xml"/><Relationship Id="rId4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38.xml"/><Relationship Id="rId7" Type="http://schemas.openxmlformats.org/officeDocument/2006/relationships/image" Target="../media/image82.JPG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image" Target="../media/image81.JPG"/><Relationship Id="rId5" Type="http://schemas.openxmlformats.org/officeDocument/2006/relationships/notesSlide" Target="../notesSlides/notesSlide46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41.xml"/><Relationship Id="rId7" Type="http://schemas.openxmlformats.org/officeDocument/2006/relationships/image" Target="../media/image84.png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image" Target="../media/image83.JPG"/><Relationship Id="rId5" Type="http://schemas.openxmlformats.org/officeDocument/2006/relationships/notesSlide" Target="../notesSlides/notesSlide47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44.xml"/><Relationship Id="rId7" Type="http://schemas.openxmlformats.org/officeDocument/2006/relationships/image" Target="../media/image3.gif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image" Target="../media/image85.png"/><Relationship Id="rId5" Type="http://schemas.openxmlformats.org/officeDocument/2006/relationships/notesSlide" Target="../notesSlides/notesSlide48.xml"/><Relationship Id="rId4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47.xml"/><Relationship Id="rId7" Type="http://schemas.openxmlformats.org/officeDocument/2006/relationships/image" Target="../media/image3.gif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image" Target="../media/image86.png"/><Relationship Id="rId5" Type="http://schemas.openxmlformats.org/officeDocument/2006/relationships/notesSlide" Target="../notesSlides/notesSlide49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87.JP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50.xml"/><Relationship Id="rId7" Type="http://schemas.openxmlformats.org/officeDocument/2006/relationships/image" Target="../media/image89.png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image" Target="../media/image88.png"/><Relationship Id="rId5" Type="http://schemas.openxmlformats.org/officeDocument/2006/relationships/notesSlide" Target="../notesSlides/notesSlide50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53.xml"/><Relationship Id="rId7" Type="http://schemas.openxmlformats.org/officeDocument/2006/relationships/image" Target="../media/image3.gif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image" Target="../media/image90.png"/><Relationship Id="rId5" Type="http://schemas.openxmlformats.org/officeDocument/2006/relationships/notesSlide" Target="../notesSlides/notesSlide51.xml"/><Relationship Id="rId4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56.xml"/><Relationship Id="rId7" Type="http://schemas.openxmlformats.org/officeDocument/2006/relationships/image" Target="../media/image3.gif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image" Target="../media/image91.png"/><Relationship Id="rId5" Type="http://schemas.openxmlformats.org/officeDocument/2006/relationships/notesSlide" Target="../notesSlides/notesSlide52.xml"/><Relationship Id="rId4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59.xml"/><Relationship Id="rId7" Type="http://schemas.openxmlformats.org/officeDocument/2006/relationships/image" Target="../media/image93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image" Target="../media/image92.png"/><Relationship Id="rId5" Type="http://schemas.openxmlformats.org/officeDocument/2006/relationships/notesSlide" Target="../notesSlides/notesSlide53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G"/><Relationship Id="rId3" Type="http://schemas.openxmlformats.org/officeDocument/2006/relationships/tags" Target="../tags/tag162.xml"/><Relationship Id="rId7" Type="http://schemas.openxmlformats.org/officeDocument/2006/relationships/image" Target="../media/image5.png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image" Target="../media/image3.gif"/><Relationship Id="rId5" Type="http://schemas.openxmlformats.org/officeDocument/2006/relationships/notesSlide" Target="../notesSlides/notesSlide54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95.JP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tags" Target="../tags/tag165.xml"/><Relationship Id="rId7" Type="http://schemas.openxmlformats.org/officeDocument/2006/relationships/image" Target="../media/image5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image" Target="../media/image3.gif"/><Relationship Id="rId5" Type="http://schemas.openxmlformats.org/officeDocument/2006/relationships/notesSlide" Target="../notesSlides/notesSlide55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97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tags" Target="../tags/tag168.xml"/><Relationship Id="rId7" Type="http://schemas.openxmlformats.org/officeDocument/2006/relationships/image" Target="../media/image5.png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image" Target="../media/image3.gif"/><Relationship Id="rId5" Type="http://schemas.openxmlformats.org/officeDocument/2006/relationships/notesSlide" Target="../notesSlides/notesSlide56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9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7" Type="http://schemas.openxmlformats.org/officeDocument/2006/relationships/image" Target="../media/image5.pn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image" Target="../media/image3.gif"/><Relationship Id="rId5" Type="http://schemas.openxmlformats.org/officeDocument/2006/relationships/notesSlide" Target="../notesSlides/notesSlide57.xml"/><Relationship Id="rId4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74.xml"/><Relationship Id="rId7" Type="http://schemas.openxmlformats.org/officeDocument/2006/relationships/hyperlink" Target="http://www.mybelgium.be/" TargetMode="Externa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image" Target="../media/image100.png"/><Relationship Id="rId5" Type="http://schemas.openxmlformats.org/officeDocument/2006/relationships/notesSlide" Target="../notesSlides/notesSlide58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77.xml"/><Relationship Id="rId7" Type="http://schemas.openxmlformats.org/officeDocument/2006/relationships/hyperlink" Target="http://www.mybelgium.be/" TargetMode="Externa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image" Target="../media/image101.png"/><Relationship Id="rId5" Type="http://schemas.openxmlformats.org/officeDocument/2006/relationships/notesSlide" Target="../notesSlides/notesSlide59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ybelgium.be/" TargetMode="External"/><Relationship Id="rId3" Type="http://schemas.openxmlformats.org/officeDocument/2006/relationships/tags" Target="../tags/tag180.xml"/><Relationship Id="rId7" Type="http://schemas.openxmlformats.org/officeDocument/2006/relationships/image" Target="../media/image103.pn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image" Target="../media/image102.png"/><Relationship Id="rId5" Type="http://schemas.openxmlformats.org/officeDocument/2006/relationships/notesSlide" Target="../notesSlides/notesSlide60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.gi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83.xml"/><Relationship Id="rId7" Type="http://schemas.openxmlformats.org/officeDocument/2006/relationships/image" Target="../media/image105.png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image" Target="../media/image104.png"/><Relationship Id="rId5" Type="http://schemas.openxmlformats.org/officeDocument/2006/relationships/notesSlide" Target="../notesSlides/notesSlide6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gi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gi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yminfin.be/" TargetMode="External"/><Relationship Id="rId3" Type="http://schemas.openxmlformats.org/officeDocument/2006/relationships/tags" Target="../tags/tag186.xml"/><Relationship Id="rId7" Type="http://schemas.openxmlformats.org/officeDocument/2006/relationships/image" Target="../media/image113.pn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image" Target="../media/image112.png"/><Relationship Id="rId5" Type="http://schemas.openxmlformats.org/officeDocument/2006/relationships/notesSlide" Target="../notesSlides/notesSlide62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.gi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ypension.be/" TargetMode="External"/><Relationship Id="rId3" Type="http://schemas.openxmlformats.org/officeDocument/2006/relationships/tags" Target="../tags/tag189.xml"/><Relationship Id="rId7" Type="http://schemas.openxmlformats.org/officeDocument/2006/relationships/image" Target="../media/image115.pn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image" Target="../media/image114.png"/><Relationship Id="rId5" Type="http://schemas.openxmlformats.org/officeDocument/2006/relationships/notesSlide" Target="../notesSlides/notesSlide63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.gi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ycareer.be/" TargetMode="External"/><Relationship Id="rId3" Type="http://schemas.openxmlformats.org/officeDocument/2006/relationships/tags" Target="../tags/tag192.xml"/><Relationship Id="rId7" Type="http://schemas.openxmlformats.org/officeDocument/2006/relationships/image" Target="../media/image117.pn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image" Target="../media/image116.png"/><Relationship Id="rId5" Type="http://schemas.openxmlformats.org/officeDocument/2006/relationships/notesSlide" Target="../notesSlides/notesSlide64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.gi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tags" Target="../tags/tag195.xml"/><Relationship Id="rId7" Type="http://schemas.openxmlformats.org/officeDocument/2006/relationships/image" Target="../media/image3.gif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hyperlink" Target="http://www.kortrijk.be/" TargetMode="External"/><Relationship Id="rId5" Type="http://schemas.openxmlformats.org/officeDocument/2006/relationships/notesSlide" Target="../notesSlides/notesSlide65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98.xml"/><Relationship Id="rId7" Type="http://schemas.openxmlformats.org/officeDocument/2006/relationships/image" Target="../media/image119.pn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hyperlink" Target="http://www.mijngezondheid.belgie.be/" TargetMode="External"/><Relationship Id="rId5" Type="http://schemas.openxmlformats.org/officeDocument/2006/relationships/notesSlide" Target="../notesSlides/notesSlide66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201.xml"/><Relationship Id="rId7" Type="http://schemas.openxmlformats.org/officeDocument/2006/relationships/image" Target="../media/image121.jpeg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6" Type="http://schemas.openxmlformats.org/officeDocument/2006/relationships/image" Target="../media/image120.png"/><Relationship Id="rId5" Type="http://schemas.openxmlformats.org/officeDocument/2006/relationships/notesSlide" Target="../notesSlides/notesSlide67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1</a:t>
            </a:fld>
            <a:endParaRPr lang="nl-BE"/>
          </a:p>
        </p:txBody>
      </p:sp>
      <p:sp>
        <p:nvSpPr>
          <p:cNvPr id="3" name="AutoShape 2" descr="Afbeeldingsresultaat voor itsme"/>
          <p:cNvSpPr>
            <a:spLocks noChangeAspect="1" noChangeArrowheads="1"/>
          </p:cNvSpPr>
          <p:nvPr/>
        </p:nvSpPr>
        <p:spPr bwMode="auto">
          <a:xfrm>
            <a:off x="155575" y="-1608138"/>
            <a:ext cx="33623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4102" name="Picture 6" descr="Gerelateerde afbeeldi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4959"/>
            <a:ext cx="2962312" cy="296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1151111" y="5774246"/>
            <a:ext cx="7992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dirty="0">
                <a:latin typeface="Verdana" panose="020B0604030504040204" pitchFamily="34" charset="0"/>
                <a:ea typeface="Verdana" panose="020B0604030504040204" pitchFamily="34" charset="0"/>
              </a:rPr>
              <a:t>Datum – Naam animator</a:t>
            </a:r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026" name="Picture 2" descr="Afbeeldingsresultaat voor it's me carto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806115"/>
            <a:ext cx="2520280" cy="397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erelateerde afbeelding">
            <a:extLst>
              <a:ext uri="{FF2B5EF4-FFF2-40B4-BE49-F238E27FC236}">
                <a16:creationId xmlns:a16="http://schemas.microsoft.com/office/drawing/2014/main" id="{3B370AE0-A1F4-4D45-9C91-876EF9F2C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79148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2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4994C7BD-DC6F-4BC2-96B3-F36B15768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AA8E595-E0B5-4298-941A-5E49BCBE26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8363" y="116632"/>
            <a:ext cx="2799581" cy="319454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C3F4985-D286-4707-8365-10ADBA1CBC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048" y="270567"/>
            <a:ext cx="3293147" cy="288667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031E6E3-DCC8-407A-91CC-F3595B82AB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88840" y="3236395"/>
            <a:ext cx="6030416" cy="35151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059173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3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4994C7BD-DC6F-4BC2-96B3-F36B15768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61FED21-5780-4B54-8DC2-911F1D3999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616" y="39396"/>
            <a:ext cx="4104456" cy="343033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FFA1B95-E8AD-4C17-BFE9-A51C150181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0" y="3361063"/>
            <a:ext cx="4009709" cy="34969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649679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707" y="378946"/>
            <a:ext cx="7536067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4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4994C7BD-DC6F-4BC2-96B3-F36B15768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B30DFE7-9732-4774-8637-2FAD61C171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4648" y="4179666"/>
            <a:ext cx="7696200" cy="1133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585153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724138"/>
            <a:ext cx="6138548" cy="50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5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069EF987-1093-4E76-A78C-A3B3E1685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47352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845" y="836712"/>
            <a:ext cx="6347619" cy="454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6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55F15D1E-7D79-4467-B189-02944BD05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610263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764704"/>
            <a:ext cx="6040454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7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8125DA48-8584-4B65-8AA0-75059A6FB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7744459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04664"/>
            <a:ext cx="6246323" cy="488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8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E15DAB8E-EADC-4FA0-AC67-3A76C0B2A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BE83866-A78A-40D2-96D9-AE9BC8C670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9700" y="5695010"/>
            <a:ext cx="7734300" cy="7905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640338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535" y="2053564"/>
            <a:ext cx="7863293" cy="255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9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15DEE400-1F70-4689-BA8D-C6F324050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091151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10</a:t>
            </a:fld>
            <a:endParaRPr lang="nl-BE"/>
          </a:p>
        </p:txBody>
      </p:sp>
      <p:pic>
        <p:nvPicPr>
          <p:cNvPr id="3" name="Picture 2" descr="Gerelateerde afbeelding">
            <a:extLst>
              <a:ext uri="{FF2B5EF4-FFF2-40B4-BE49-F238E27FC236}">
                <a16:creationId xmlns:a16="http://schemas.microsoft.com/office/drawing/2014/main" id="{CF91F6C0-1CED-4B5D-AE04-84E9C1F2C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00DC367-EF1D-42FE-A1AA-A23FC2405B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0034987-D83D-46C9-9325-935581A26A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3192" y="561598"/>
            <a:ext cx="7858934" cy="5337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583323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11</a:t>
            </a:fld>
            <a:endParaRPr lang="nl-BE"/>
          </a:p>
        </p:txBody>
      </p:sp>
      <p:pic>
        <p:nvPicPr>
          <p:cNvPr id="3" name="Picture 2" descr="Gerelateerde afbeelding">
            <a:extLst>
              <a:ext uri="{FF2B5EF4-FFF2-40B4-BE49-F238E27FC236}">
                <a16:creationId xmlns:a16="http://schemas.microsoft.com/office/drawing/2014/main" id="{E6AA4E80-C306-4CAF-87E2-DA8ED39E3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5304EC4F-3DEB-4740-80A7-C296B5AB9C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DD20A8E-D2B2-4451-973E-F3B9643842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6837" y="764704"/>
            <a:ext cx="7817416" cy="52034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220151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12</a:t>
            </a:fld>
            <a:endParaRPr lang="nl-BE"/>
          </a:p>
        </p:txBody>
      </p:sp>
      <p:pic>
        <p:nvPicPr>
          <p:cNvPr id="3" name="Picture 2" descr="Gerelateerde afbeelding">
            <a:extLst>
              <a:ext uri="{FF2B5EF4-FFF2-40B4-BE49-F238E27FC236}">
                <a16:creationId xmlns:a16="http://schemas.microsoft.com/office/drawing/2014/main" id="{C5D3D0E6-C0C8-4E94-9D35-E5C49D4BA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674166E8-0ECA-4217-B207-8E55EC6A5A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F7FF065-3406-45FB-A375-8BFE609E33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3647" y="531303"/>
            <a:ext cx="7837997" cy="53183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478323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13</a:t>
            </a:fld>
            <a:endParaRPr lang="nl-BE"/>
          </a:p>
        </p:txBody>
      </p:sp>
      <p:pic>
        <p:nvPicPr>
          <p:cNvPr id="3" name="Picture 2" descr="Gerelateerde afbeelding">
            <a:extLst>
              <a:ext uri="{FF2B5EF4-FFF2-40B4-BE49-F238E27FC236}">
                <a16:creationId xmlns:a16="http://schemas.microsoft.com/office/drawing/2014/main" id="{69614909-FE04-4EB5-BD1F-687540E20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A938AA1-B35D-45D7-BBFF-4230129E05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DDCE1F4-0FBF-4ABD-B76B-4C2D80D27E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8310" y="692696"/>
            <a:ext cx="7775690" cy="52431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543169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14</a:t>
            </a:fld>
            <a:endParaRPr lang="nl-BE"/>
          </a:p>
        </p:txBody>
      </p:sp>
      <p:pic>
        <p:nvPicPr>
          <p:cNvPr id="3" name="Picture 2" descr="Gerelateerde afbeelding">
            <a:extLst>
              <a:ext uri="{FF2B5EF4-FFF2-40B4-BE49-F238E27FC236}">
                <a16:creationId xmlns:a16="http://schemas.microsoft.com/office/drawing/2014/main" id="{85DEB909-094D-46BA-8B1B-765A883AD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1A6B870-4109-492E-A902-A0EFEFBD95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4732EE0-BB35-4F64-BF59-74192D0F6B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2781" y="495299"/>
            <a:ext cx="7748067" cy="5246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43908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15</a:t>
            </a:fld>
            <a:endParaRPr lang="nl-BE"/>
          </a:p>
        </p:txBody>
      </p:sp>
      <p:pic>
        <p:nvPicPr>
          <p:cNvPr id="3" name="Picture 2" descr="Gerelateerde afbeelding">
            <a:extLst>
              <a:ext uri="{FF2B5EF4-FFF2-40B4-BE49-F238E27FC236}">
                <a16:creationId xmlns:a16="http://schemas.microsoft.com/office/drawing/2014/main" id="{85DEB909-094D-46BA-8B1B-765A883AD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1A6B870-4109-492E-A902-A0EFEFBD95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4D0176A-630E-4A9B-AEEE-3500017B7A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7849" y="497681"/>
            <a:ext cx="7752999" cy="5241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486379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16</a:t>
            </a:fld>
            <a:endParaRPr lang="nl-BE"/>
          </a:p>
        </p:txBody>
      </p:sp>
      <p:pic>
        <p:nvPicPr>
          <p:cNvPr id="3" name="Picture 2" descr="Gerelateerde afbeelding">
            <a:extLst>
              <a:ext uri="{FF2B5EF4-FFF2-40B4-BE49-F238E27FC236}">
                <a16:creationId xmlns:a16="http://schemas.microsoft.com/office/drawing/2014/main" id="{85DEB909-094D-46BA-8B1B-765A883AD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1A6B870-4109-492E-A902-A0EFEFBD95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98181D8-D2B9-4888-AC4A-332961B1F1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2781" y="620688"/>
            <a:ext cx="7748067" cy="5246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181900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17</a:t>
            </a:fld>
            <a:endParaRPr lang="nl-BE"/>
          </a:p>
        </p:txBody>
      </p:sp>
      <p:pic>
        <p:nvPicPr>
          <p:cNvPr id="3" name="Picture 2" descr="Gerelateerde afbeelding">
            <a:extLst>
              <a:ext uri="{FF2B5EF4-FFF2-40B4-BE49-F238E27FC236}">
                <a16:creationId xmlns:a16="http://schemas.microsoft.com/office/drawing/2014/main" id="{85DEB909-094D-46BA-8B1B-765A883AD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1A6B870-4109-492E-A902-A0EFEFBD95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8FF24AD-1458-4C11-B1D1-0EAB011B12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1640" y="620688"/>
            <a:ext cx="7432680" cy="50425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924492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04864"/>
            <a:ext cx="7095091" cy="236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18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14C885FB-C618-4AB2-9D7A-241B8A8C3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581324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19</a:t>
            </a:fld>
            <a:endParaRPr lang="nl-BE"/>
          </a:p>
        </p:txBody>
      </p:sp>
      <p:pic>
        <p:nvPicPr>
          <p:cNvPr id="3" name="Picture 2" descr="Gerelateerde afbeelding">
            <a:extLst>
              <a:ext uri="{FF2B5EF4-FFF2-40B4-BE49-F238E27FC236}">
                <a16:creationId xmlns:a16="http://schemas.microsoft.com/office/drawing/2014/main" id="{CBCAE113-44E3-4130-BA7F-4DEC183B3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F750F6A-A7E4-4E3B-A5BF-E49E73A470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77E53FC-0949-4BC9-BD06-4356DCD7DF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5656" y="803618"/>
            <a:ext cx="7236296" cy="30701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330893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1340768"/>
            <a:ext cx="7705725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20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B4DA1FB4-C7A2-483C-9830-5326CB321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250684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460" y="647506"/>
            <a:ext cx="36671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284984"/>
            <a:ext cx="35147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21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491F6278-4A3B-44BA-985F-672FCD0A6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138889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31273"/>
            <a:ext cx="460908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885" y="3573016"/>
            <a:ext cx="344887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22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60642A20-0628-4327-B909-B62B0C6CC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126401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746" y="260648"/>
            <a:ext cx="4279408" cy="387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437" y="4165452"/>
            <a:ext cx="24860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23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581D1AEB-544F-4BBE-8817-E75E04FD9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166080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632"/>
            <a:ext cx="4499223" cy="4383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498702"/>
            <a:ext cx="274320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24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86BA4D31-D4A5-4641-8B75-A45E5B8CD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0939595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25</a:t>
            </a:fld>
            <a:endParaRPr lang="nl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30537"/>
            <a:ext cx="5472608" cy="5298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20688"/>
            <a:ext cx="2066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5" descr="Gerelateerde afbeelding"/>
          <p:cNvSpPr>
            <a:spLocks noChangeAspect="1" noChangeArrowheads="1"/>
          </p:cNvSpPr>
          <p:nvPr/>
        </p:nvSpPr>
        <p:spPr bwMode="auto">
          <a:xfrm>
            <a:off x="155575" y="-914400"/>
            <a:ext cx="4286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6" name="AutoShape 7" descr="Gerelateerde afbeelding"/>
          <p:cNvSpPr>
            <a:spLocks noChangeAspect="1" noChangeArrowheads="1"/>
          </p:cNvSpPr>
          <p:nvPr/>
        </p:nvSpPr>
        <p:spPr bwMode="auto">
          <a:xfrm>
            <a:off x="307975" y="-762000"/>
            <a:ext cx="4286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7" name="AutoShape 9" descr="Gerelateerde afbeelding"/>
          <p:cNvSpPr>
            <a:spLocks noChangeAspect="1" noChangeArrowheads="1"/>
          </p:cNvSpPr>
          <p:nvPr/>
        </p:nvSpPr>
        <p:spPr bwMode="auto">
          <a:xfrm>
            <a:off x="460375" y="-609600"/>
            <a:ext cx="4286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035" name="Picture 11" descr="Gerelateerde afbeeld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718" y="296197"/>
            <a:ext cx="1433295" cy="151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erelateerde afbeelding">
            <a:extLst>
              <a:ext uri="{FF2B5EF4-FFF2-40B4-BE49-F238E27FC236}">
                <a16:creationId xmlns:a16="http://schemas.microsoft.com/office/drawing/2014/main" id="{E783DCF2-07F2-4AE6-99F7-2562DE3F0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1CECE3C-A5CE-45CA-AE2B-3C57F9F4E2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859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017" y="2166861"/>
            <a:ext cx="7590331" cy="3532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649" y="404664"/>
            <a:ext cx="7285065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26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0010411F-269A-40C0-94FE-8EA4675FD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749230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704631"/>
            <a:ext cx="26289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12776"/>
            <a:ext cx="26003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667125"/>
            <a:ext cx="3343275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27</a:t>
            </a:fld>
            <a:endParaRPr lang="nl-BE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9" name="Picture 2" descr="Gerelateerde afbeelding">
            <a:extLst>
              <a:ext uri="{FF2B5EF4-FFF2-40B4-BE49-F238E27FC236}">
                <a16:creationId xmlns:a16="http://schemas.microsoft.com/office/drawing/2014/main" id="{7498DFE9-419F-4CA1-AE8B-85030234F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BFA096D9-CC72-4438-9F62-D5C97BF7AF3C}"/>
              </a:ext>
            </a:extLst>
          </p:cNvPr>
          <p:cNvCxnSpPr/>
          <p:nvPr/>
        </p:nvCxnSpPr>
        <p:spPr>
          <a:xfrm>
            <a:off x="4067944" y="4365104"/>
            <a:ext cx="396652" cy="936104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1053C48E-7297-4743-A8DA-D2E0A98B58C4}"/>
              </a:ext>
            </a:extLst>
          </p:cNvPr>
          <p:cNvCxnSpPr/>
          <p:nvPr/>
        </p:nvCxnSpPr>
        <p:spPr>
          <a:xfrm flipH="1">
            <a:off x="4211960" y="4437112"/>
            <a:ext cx="252636" cy="864096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9327479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3324225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92896"/>
            <a:ext cx="3495675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28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4BDB6D49-E0D0-4297-BA71-A642D620C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708533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99281"/>
            <a:ext cx="365760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888842"/>
            <a:ext cx="3533775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29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86956C80-5890-41B8-80F4-0D8197F5A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789325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2656"/>
            <a:ext cx="2559174" cy="2964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12776"/>
            <a:ext cx="26003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963" y="3606341"/>
            <a:ext cx="352425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30</a:t>
            </a:fld>
            <a:endParaRPr lang="nl-BE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9" name="Picture 2" descr="Gerelateerde afbeelding">
            <a:extLst>
              <a:ext uri="{FF2B5EF4-FFF2-40B4-BE49-F238E27FC236}">
                <a16:creationId xmlns:a16="http://schemas.microsoft.com/office/drawing/2014/main" id="{0996A834-18EA-46DD-B802-E1B885EC6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5409659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97854"/>
            <a:ext cx="7530802" cy="3535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414" y="3944385"/>
            <a:ext cx="2808312" cy="2553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31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FDDEDAA0-6BCA-4811-88F6-977D7355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619007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34956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006" y="3140968"/>
            <a:ext cx="3505200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32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39588E05-5EB2-40F7-B412-AE301950E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4116887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360045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106" y="3284984"/>
            <a:ext cx="34290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33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F4560A79-F747-42A8-8D3B-E2C334410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39D2DFFA-F42C-49F7-81B9-9AC5C6E6C197}"/>
              </a:ext>
            </a:extLst>
          </p:cNvPr>
          <p:cNvCxnSpPr/>
          <p:nvPr/>
        </p:nvCxnSpPr>
        <p:spPr>
          <a:xfrm flipH="1">
            <a:off x="6228184" y="4073475"/>
            <a:ext cx="252636" cy="864096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EA72FFA1-080A-4AF5-A421-D73A2BC8AEF2}"/>
              </a:ext>
            </a:extLst>
          </p:cNvPr>
          <p:cNvCxnSpPr>
            <a:cxnSpLocks/>
          </p:cNvCxnSpPr>
          <p:nvPr/>
        </p:nvCxnSpPr>
        <p:spPr>
          <a:xfrm>
            <a:off x="6120780" y="4073475"/>
            <a:ext cx="360040" cy="666886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3134136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53736"/>
            <a:ext cx="3092574" cy="323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24944"/>
            <a:ext cx="37147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34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FAD2325E-DF74-4A8A-A3D6-F7E540AED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4426633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80256"/>
            <a:ext cx="345757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35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471D6413-FE50-41C2-98F0-729A439A6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7210251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36</a:t>
            </a:fld>
            <a:endParaRPr lang="nl-B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0648"/>
            <a:ext cx="7272808" cy="3976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183560"/>
            <a:ext cx="5256584" cy="260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2" name="Picture 2" descr="Gerelateerde afbeelding">
            <a:extLst>
              <a:ext uri="{FF2B5EF4-FFF2-40B4-BE49-F238E27FC236}">
                <a16:creationId xmlns:a16="http://schemas.microsoft.com/office/drawing/2014/main" id="{8A2A433E-8DC0-4C20-9181-761FCC197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6660329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37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0535F32E-0A9C-4A5F-B7E9-3D8E8DE2F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A609833-9E31-48CB-8A5D-5DE8CE746D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5304" y="1700808"/>
            <a:ext cx="7894874" cy="28083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723139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38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0535F32E-0A9C-4A5F-B7E9-3D8E8DE2F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846F8EE-7066-465C-A302-4CDBB804E0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594" y="1694946"/>
            <a:ext cx="7820067" cy="33182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182644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39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0535F32E-0A9C-4A5F-B7E9-3D8E8DE2F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4687636-6FF1-4972-981B-2B7567C524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5626" y="624686"/>
            <a:ext cx="7367263" cy="54686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626483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76389"/>
            <a:ext cx="7531373" cy="3251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40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63EE787C-91FC-449F-8E3A-AD259A159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8169285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6672"/>
            <a:ext cx="3183426" cy="2658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9483"/>
            <a:ext cx="22955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006" y="3625222"/>
            <a:ext cx="2752725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5" y="3583658"/>
            <a:ext cx="245745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41</a:t>
            </a:fld>
            <a:endParaRPr lang="nl-BE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2" name="Picture 2" descr="Gerelateerde afbeelding">
            <a:extLst>
              <a:ext uri="{FF2B5EF4-FFF2-40B4-BE49-F238E27FC236}">
                <a16:creationId xmlns:a16="http://schemas.microsoft.com/office/drawing/2014/main" id="{5AA7B923-289A-4EF6-BE34-73F41643C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6213311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34099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346373"/>
            <a:ext cx="24003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42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16FE2B65-3B79-47BC-8833-74024A6A6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1043285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43</a:t>
            </a:fld>
            <a:endParaRPr lang="nl-BE"/>
          </a:p>
        </p:txBody>
      </p:sp>
      <p:sp>
        <p:nvSpPr>
          <p:cNvPr id="3" name="Tekstvak 2"/>
          <p:cNvSpPr txBox="1"/>
          <p:nvPr/>
        </p:nvSpPr>
        <p:spPr>
          <a:xfrm>
            <a:off x="1259632" y="1052736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itsme</a:t>
            </a:r>
            <a:r>
              <a:rPr lang="nl-BE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-account aanmaken</a:t>
            </a:r>
          </a:p>
          <a:p>
            <a:pPr algn="ctr"/>
            <a:r>
              <a:rPr lang="nl-BE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/>
            <a:r>
              <a:rPr lang="nl-BE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met </a:t>
            </a:r>
            <a:r>
              <a:rPr lang="nl-BE" sz="2400" b="1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eID</a:t>
            </a:r>
            <a:endParaRPr lang="nl-BE" sz="2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Picture 9" descr="Afbeeldingsresultaat voor eid kaa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05995"/>
            <a:ext cx="2943557" cy="187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Afbeeldingsresultaat voor eid kaartlez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127" y="3592905"/>
            <a:ext cx="3600400" cy="269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3" name="Picture 2" descr="Gerelateerde afbeelding">
            <a:extLst>
              <a:ext uri="{FF2B5EF4-FFF2-40B4-BE49-F238E27FC236}">
                <a16:creationId xmlns:a16="http://schemas.microsoft.com/office/drawing/2014/main" id="{7F238A3B-0D3D-4769-AC82-53CC77855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5547247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44</a:t>
            </a:fld>
            <a:endParaRPr lang="nl-BE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00050"/>
            <a:ext cx="3457575" cy="302895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648502"/>
            <a:ext cx="3438525" cy="251460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8AA66AA9-F964-4C5A-87BA-A44250267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6708547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45</a:t>
            </a:fld>
            <a:endParaRPr lang="nl-BE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500061"/>
            <a:ext cx="3429000" cy="5857875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00061"/>
            <a:ext cx="3429000" cy="581025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E191C107-8E99-4499-B6FE-326B85AC5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0215109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46</a:t>
            </a:fld>
            <a:endParaRPr lang="nl-BE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76261"/>
            <a:ext cx="3352800" cy="5705475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029112"/>
            <a:ext cx="3314700" cy="4857750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0ECB3F7A-7BF9-48FC-B3C5-5E0E1F6DD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491743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47</a:t>
            </a:fld>
            <a:endParaRPr lang="nl-BE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950" y="1524000"/>
            <a:ext cx="3352800" cy="365760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642936"/>
            <a:ext cx="3419475" cy="5419725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1137455E-6DB7-4DA8-9173-2077C29D0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3757932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48</a:t>
            </a:fld>
            <a:endParaRPr lang="nl-BE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657" y="764704"/>
            <a:ext cx="3409950" cy="5029200"/>
          </a:xfrm>
          <a:prstGeom prst="rect">
            <a:avLst/>
          </a:prstGeom>
        </p:spPr>
      </p:pic>
      <p:pic>
        <p:nvPicPr>
          <p:cNvPr id="9" name="Afbeelding 8" descr="itsme 5.PN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80112" y="908720"/>
            <a:ext cx="3096344" cy="488518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2" name="Picture 2" descr="Gerelateerde afbeelding">
            <a:extLst>
              <a:ext uri="{FF2B5EF4-FFF2-40B4-BE49-F238E27FC236}">
                <a16:creationId xmlns:a16="http://schemas.microsoft.com/office/drawing/2014/main" id="{B2D85617-F205-4AE6-A483-D9F65DD72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3311475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49</a:t>
            </a:fld>
            <a:endParaRPr lang="nl-BE"/>
          </a:p>
        </p:txBody>
      </p:sp>
      <p:pic>
        <p:nvPicPr>
          <p:cNvPr id="9" name="Afbeelding 8" descr="itsme 6.PN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63688" y="1268760"/>
            <a:ext cx="2808312" cy="41044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0901F468-6C1F-49AB-A7E0-EDA927900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4185855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50</a:t>
            </a:fld>
            <a:endParaRPr lang="nl-BE"/>
          </a:p>
        </p:txBody>
      </p:sp>
      <p:pic>
        <p:nvPicPr>
          <p:cNvPr id="6" name="Afbeelding 5" descr="2018-09-10_20h29_01.pn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31640" y="548680"/>
            <a:ext cx="5256584" cy="47525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2" name="Picture 2" descr="Gerelateerde afbeelding">
            <a:extLst>
              <a:ext uri="{FF2B5EF4-FFF2-40B4-BE49-F238E27FC236}">
                <a16:creationId xmlns:a16="http://schemas.microsoft.com/office/drawing/2014/main" id="{BA58739E-CFB7-4B90-AA4E-6F4204558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6D1A5CD-2A99-46D0-AD8E-BFEC50707E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230208"/>
            <a:ext cx="2317254" cy="33710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83822676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51</a:t>
            </a:fld>
            <a:endParaRPr lang="nl-BE"/>
          </a:p>
        </p:txBody>
      </p:sp>
      <p:pic>
        <p:nvPicPr>
          <p:cNvPr id="6" name="Afbeelding 5" descr="2018-09-10_20h29_24.pn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31640" y="1248067"/>
            <a:ext cx="3528392" cy="39604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Afbeelding 8" descr="2018-09-10_20h29_58.pn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20073" y="2040155"/>
            <a:ext cx="3528392" cy="23762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2" name="Picture 2" descr="Gerelateerde afbeelding">
            <a:extLst>
              <a:ext uri="{FF2B5EF4-FFF2-40B4-BE49-F238E27FC236}">
                <a16:creationId xmlns:a16="http://schemas.microsoft.com/office/drawing/2014/main" id="{536CAA70-4D09-47F1-A558-7CDE557A7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8310068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52</a:t>
            </a:fld>
            <a:endParaRPr lang="nl-BE"/>
          </a:p>
        </p:txBody>
      </p:sp>
      <p:pic>
        <p:nvPicPr>
          <p:cNvPr id="9" name="Afbeelding 8" descr="2018-09-10_20h33_35.pn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39752" y="692696"/>
            <a:ext cx="5184576" cy="50405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3473F42C-B50C-4171-995B-721430742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644363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53</a:t>
            </a:fld>
            <a:endParaRPr lang="nl-BE"/>
          </a:p>
        </p:txBody>
      </p:sp>
      <p:pic>
        <p:nvPicPr>
          <p:cNvPr id="6" name="Afbeelding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63688" y="908720"/>
            <a:ext cx="6048672" cy="4752528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F7F0E060-A12D-455F-9383-C5FA5FA8C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4145716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54</a:t>
            </a:fld>
            <a:endParaRPr lang="nl-BE"/>
          </a:p>
        </p:txBody>
      </p:sp>
      <p:pic>
        <p:nvPicPr>
          <p:cNvPr id="6" name="Afbeelding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75656" y="400050"/>
            <a:ext cx="4000500" cy="2019300"/>
          </a:xfrm>
          <a:prstGeom prst="rect">
            <a:avLst/>
          </a:prstGeom>
        </p:spPr>
      </p:pic>
      <p:pic>
        <p:nvPicPr>
          <p:cNvPr id="9" name="Afbeelding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99792" y="2924944"/>
            <a:ext cx="5184576" cy="31683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2" name="Picture 2" descr="Gerelateerde afbeelding">
            <a:extLst>
              <a:ext uri="{FF2B5EF4-FFF2-40B4-BE49-F238E27FC236}">
                <a16:creationId xmlns:a16="http://schemas.microsoft.com/office/drawing/2014/main" id="{E41733E4-6A66-4F09-A0A9-F89CE5E13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0158965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55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9" name="Picture 2" descr="Gerelateerde afbeelding">
            <a:extLst>
              <a:ext uri="{FF2B5EF4-FFF2-40B4-BE49-F238E27FC236}">
                <a16:creationId xmlns:a16="http://schemas.microsoft.com/office/drawing/2014/main" id="{ACDFAF4C-5085-459F-9432-218E8C736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7F4A6157-836D-4BF4-821D-A88ABB36CF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3381375" cy="2962275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B20AB52-8332-4685-BF31-9FCADC1743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795337"/>
            <a:ext cx="3305175" cy="52673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322105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56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9" name="Picture 2" descr="Gerelateerde afbeelding">
            <a:extLst>
              <a:ext uri="{FF2B5EF4-FFF2-40B4-BE49-F238E27FC236}">
                <a16:creationId xmlns:a16="http://schemas.microsoft.com/office/drawing/2014/main" id="{ACDFAF4C-5085-459F-9432-218E8C736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4BD77EE-32B4-452B-9DBB-A0B513596C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796" y="841926"/>
            <a:ext cx="7178004" cy="3768452"/>
          </a:xfrm>
          <a:prstGeom prst="rect">
            <a:avLst/>
          </a:prstGeom>
        </p:spPr>
      </p:pic>
      <p:pic>
        <p:nvPicPr>
          <p:cNvPr id="1026" name="Picture 2" descr="Afbeeldingsresultaat voor radio 2 inspecteur">
            <a:extLst>
              <a:ext uri="{FF2B5EF4-FFF2-40B4-BE49-F238E27FC236}">
                <a16:creationId xmlns:a16="http://schemas.microsoft.com/office/drawing/2014/main" id="{BAF170A3-301A-4F72-9790-695260801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983444"/>
            <a:ext cx="3495675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9963355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57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9" name="Picture 2" descr="Gerelateerde afbeelding">
            <a:extLst>
              <a:ext uri="{FF2B5EF4-FFF2-40B4-BE49-F238E27FC236}">
                <a16:creationId xmlns:a16="http://schemas.microsoft.com/office/drawing/2014/main" id="{ACDFAF4C-5085-459F-9432-218E8C736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51908D75-075F-4224-847A-B9DF2EC7BD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3996" y="764704"/>
            <a:ext cx="7511518" cy="497964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8292E18-6BEB-418F-B16F-427D3067EF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5856" y="225993"/>
            <a:ext cx="2857500" cy="323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5056403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58</a:t>
            </a:fld>
            <a:endParaRPr lang="nl-BE"/>
          </a:p>
        </p:txBody>
      </p:sp>
      <p:sp>
        <p:nvSpPr>
          <p:cNvPr id="3" name="Tekstvak 2"/>
          <p:cNvSpPr txBox="1"/>
          <p:nvPr/>
        </p:nvSpPr>
        <p:spPr>
          <a:xfrm>
            <a:off x="1187624" y="3019103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Enkele concrete toepassingen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9" name="Picture 2" descr="Gerelateerde afbeelding">
            <a:extLst>
              <a:ext uri="{FF2B5EF4-FFF2-40B4-BE49-F238E27FC236}">
                <a16:creationId xmlns:a16="http://schemas.microsoft.com/office/drawing/2014/main" id="{ACDFAF4C-5085-459F-9432-218E8C736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8634721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59</a:t>
            </a:fld>
            <a:endParaRPr lang="nl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74596"/>
            <a:ext cx="7712011" cy="35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8"/>
          <p:cNvSpPr txBox="1"/>
          <p:nvPr/>
        </p:nvSpPr>
        <p:spPr>
          <a:xfrm>
            <a:off x="2267744" y="260648"/>
            <a:ext cx="57606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www.mybelgium.be</a:t>
            </a:r>
            <a:endParaRPr lang="nl-BE" sz="4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nl-BE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7327638E-4D7B-435E-9F4A-D05FFE0EB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7425912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60</a:t>
            </a:fld>
            <a:endParaRPr lang="nl-B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7812359" cy="277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vak 6"/>
          <p:cNvSpPr txBox="1"/>
          <p:nvPr/>
        </p:nvSpPr>
        <p:spPr>
          <a:xfrm>
            <a:off x="2267744" y="260648"/>
            <a:ext cx="57606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www.mybelgium.be</a:t>
            </a:r>
            <a:endParaRPr lang="nl-BE" sz="4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51AED5DB-16EE-43F9-87E5-A1EC66AC6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4400174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61</a:t>
            </a:fld>
            <a:endParaRPr lang="nl-B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7596336" cy="2867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395528"/>
            <a:ext cx="2448272" cy="211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8"/>
          <p:cNvSpPr txBox="1"/>
          <p:nvPr/>
        </p:nvSpPr>
        <p:spPr>
          <a:xfrm>
            <a:off x="2267744" y="260648"/>
            <a:ext cx="57606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www.mybelgium.be</a:t>
            </a:r>
            <a:endParaRPr lang="nl-BE" sz="4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nl-BE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0BD8A6DB-49DD-4FF6-A46F-FD0D284F3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22640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62</a:t>
            </a:fld>
            <a:endParaRPr lang="nl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2656"/>
            <a:ext cx="14954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40768"/>
            <a:ext cx="6604024" cy="50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444139AB-6958-41DD-96EE-49F49EE5F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8757895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63</a:t>
            </a:fld>
            <a:endParaRPr lang="nl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954" y="332656"/>
            <a:ext cx="7583128" cy="289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201" y="3435105"/>
            <a:ext cx="7485881" cy="322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90A3202E-8747-49DD-BA5C-5CF38DC8F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6729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64</a:t>
            </a:fld>
            <a:endParaRPr lang="nl-B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91108"/>
            <a:ext cx="3562350" cy="59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91108"/>
            <a:ext cx="3573798" cy="59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EB9BF9DA-0697-4D6C-953F-D6DF6B204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4408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65</a:t>
            </a:fld>
            <a:endParaRPr lang="nl-B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38150"/>
            <a:ext cx="358140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949" y="438151"/>
            <a:ext cx="3493238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7" name="Picture 2" descr="Gerelateerde afbeelding">
            <a:extLst>
              <a:ext uri="{FF2B5EF4-FFF2-40B4-BE49-F238E27FC236}">
                <a16:creationId xmlns:a16="http://schemas.microsoft.com/office/drawing/2014/main" id="{C9E3600E-5BF5-47A3-AC2A-ECAB2F48F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210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649" y="1340768"/>
            <a:ext cx="7604139" cy="1165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212976"/>
            <a:ext cx="7600156" cy="231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66</a:t>
            </a:fld>
            <a:endParaRPr lang="nl-BE"/>
          </a:p>
        </p:txBody>
      </p:sp>
      <p:sp>
        <p:nvSpPr>
          <p:cNvPr id="3" name="Tekstvak 2"/>
          <p:cNvSpPr txBox="1"/>
          <p:nvPr/>
        </p:nvSpPr>
        <p:spPr>
          <a:xfrm>
            <a:off x="2267744" y="260648"/>
            <a:ext cx="57606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www.myminfin.be</a:t>
            </a:r>
            <a:endParaRPr lang="nl-BE" sz="4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EA648961-E5AF-4AC8-BABA-67D0C3253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1607421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72" y="867368"/>
            <a:ext cx="7920880" cy="2644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24" y="3520627"/>
            <a:ext cx="6657975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67</a:t>
            </a:fld>
            <a:endParaRPr lang="nl-BE"/>
          </a:p>
        </p:txBody>
      </p:sp>
      <p:sp>
        <p:nvSpPr>
          <p:cNvPr id="3" name="Rechthoek 2"/>
          <p:cNvSpPr/>
          <p:nvPr/>
        </p:nvSpPr>
        <p:spPr>
          <a:xfrm>
            <a:off x="2699792" y="116631"/>
            <a:ext cx="54006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4000" dirty="0"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www.mypension.be</a:t>
            </a:r>
            <a:endParaRPr lang="nl-BE" sz="4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CA31DF7A-8F10-4B3F-A82F-82F3AD578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0350790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00" y="1193286"/>
            <a:ext cx="5892987" cy="241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01" y="3789040"/>
            <a:ext cx="5892987" cy="286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68</a:t>
            </a:fld>
            <a:endParaRPr lang="nl-BE"/>
          </a:p>
        </p:txBody>
      </p:sp>
      <p:sp>
        <p:nvSpPr>
          <p:cNvPr id="3" name="Rechthoek 2"/>
          <p:cNvSpPr/>
          <p:nvPr/>
        </p:nvSpPr>
        <p:spPr>
          <a:xfrm>
            <a:off x="2644504" y="332655"/>
            <a:ext cx="52565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4000" dirty="0"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www.mycareer.be</a:t>
            </a:r>
            <a:endParaRPr lang="nl-BE" sz="4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nl-BE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F5B15E02-4F24-43A3-99F1-1B52A3528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9374984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69</a:t>
            </a:fld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644504" y="41710"/>
            <a:ext cx="52565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4000" dirty="0"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www.harelbeke.be</a:t>
            </a:r>
            <a:endParaRPr lang="nl-BE" sz="4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nl-BE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7272808" cy="439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336FD7D6-9C47-4B90-BFB6-37FDA57F2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3360000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70</a:t>
            </a:fld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1187624" y="332655"/>
            <a:ext cx="770485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3600" dirty="0"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www.mijngezondheid.belgie.be</a:t>
            </a:r>
            <a:endParaRPr lang="nl-BE" sz="3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nl-BE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200" y="1512428"/>
            <a:ext cx="7574620" cy="353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11" name="Picture 2" descr="Gerelateerde afbeelding">
            <a:extLst>
              <a:ext uri="{FF2B5EF4-FFF2-40B4-BE49-F238E27FC236}">
                <a16:creationId xmlns:a16="http://schemas.microsoft.com/office/drawing/2014/main" id="{47DFD390-603B-49B1-86DC-6F9708566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6598963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 hidden="1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31768" y="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Oud worden, leren en digitaal vormen:</a:t>
            </a:r>
            <a:b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nl-BE" sz="3200" b="0" i="0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het </a:t>
            </a:r>
            <a:r>
              <a:rPr kumimoji="0" lang="nl-BE" sz="3200" b="0" i="1" u="none" strike="noStrike" kern="0" cap="none" spc="0" normalizeH="0" baseline="0" noProof="0" dirty="0">
                <a:ln>
                  <a:noFill/>
                </a:ln>
                <a:solidFill>
                  <a:srgbClr val="FECC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wat, waarom en hoe</a:t>
            </a:r>
          </a:p>
        </p:txBody>
      </p:sp>
      <p:sp>
        <p:nvSpPr>
          <p:cNvPr id="10" name="Rectangle 3" hidden="1"/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4630056" y="4683616"/>
            <a:ext cx="414811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BB5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Prof. Em. Walter Leirman</a:t>
            </a:r>
            <a:b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nl-BE" sz="2200" b="1" i="0" u="none" strike="noStrike" kern="0" cap="none" spc="0" normalizeH="0" baseline="0" noProof="0" dirty="0">
                <a:ln>
                  <a:noFill/>
                </a:ln>
                <a:solidFill>
                  <a:srgbClr val="E0D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Erevoorzitter Seniornet Vlaanderen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177FB-F8E4-456C-9860-7F32D8E3FADE}" type="slidenum">
              <a:rPr lang="nl-BE" smtClean="0"/>
              <a:t>71</a:t>
            </a:fld>
            <a:endParaRPr lang="nl-BE"/>
          </a:p>
        </p:txBody>
      </p:sp>
      <p:pic>
        <p:nvPicPr>
          <p:cNvPr id="6" name="Shape 2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62975" y="980728"/>
            <a:ext cx="4054068" cy="4616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Afbeeldingsresultaat voor dank voor aandacht 3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606" y="2924944"/>
            <a:ext cx="33623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Gerelateerde afbeeldi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24361"/>
            <a:ext cx="2230016" cy="223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21582" y="4844406"/>
            <a:ext cx="2470771" cy="648071"/>
          </a:xfrm>
          <a:prstGeom prst="rect">
            <a:avLst/>
          </a:prstGeom>
        </p:spPr>
      </p:pic>
      <p:pic>
        <p:nvPicPr>
          <p:cNvPr id="9" name="Picture 2" descr="Gerelateerde afbeelding">
            <a:extLst>
              <a:ext uri="{FF2B5EF4-FFF2-40B4-BE49-F238E27FC236}">
                <a16:creationId xmlns:a16="http://schemas.microsoft.com/office/drawing/2014/main" id="{9CC54411-83E8-4996-9BCA-07F2B2E00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" y="2726152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8722306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PGxa64uaZ6bpL8TMOqHKn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9kR1AuyVZQqJH2fQM8T4R"/>
  <p:tag name="DVSHEQ" val="143148302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OJsXeZCNEYjgigUHfr9s7"/>
  <p:tag name="DVSHEQ" val="-176447506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onnewende">
  <a:themeElements>
    <a:clrScheme name="Zonnewend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Zonnewend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Zonnewend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1670</TotalTime>
  <Words>2202</Words>
  <Application>Microsoft Office PowerPoint</Application>
  <PresentationFormat>Diavoorstelling (4:3)</PresentationFormat>
  <Paragraphs>352</Paragraphs>
  <Slides>71</Slides>
  <Notes>67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71</vt:i4>
      </vt:variant>
    </vt:vector>
  </HeadingPairs>
  <TitlesOfParts>
    <vt:vector size="77" baseType="lpstr">
      <vt:lpstr>Calibri</vt:lpstr>
      <vt:lpstr>Gill Sans MT</vt:lpstr>
      <vt:lpstr>Tahoma</vt:lpstr>
      <vt:lpstr>Verdana</vt:lpstr>
      <vt:lpstr>Wingdings 2</vt:lpstr>
      <vt:lpstr>Zonnewende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WhatsApp:  gratis sms,  foto’s, video’s versturen, gratis telefoneren</dc:title>
  <dc:creator>Willy</dc:creator>
  <cp:lastModifiedBy>Willy Messiaen</cp:lastModifiedBy>
  <cp:revision>109</cp:revision>
  <cp:lastPrinted>2021-04-01T19:20:38Z</cp:lastPrinted>
  <dcterms:created xsi:type="dcterms:W3CDTF">2017-11-17T10:35:00Z</dcterms:created>
  <dcterms:modified xsi:type="dcterms:W3CDTF">2021-04-04T11:51:58Z</dcterms:modified>
</cp:coreProperties>
</file>